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68" r:id="rId14"/>
    <p:sldId id="269" r:id="rId15"/>
    <p:sldId id="270" r:id="rId16"/>
    <p:sldId id="272" r:id="rId17"/>
    <p:sldId id="273" r:id="rId18"/>
    <p:sldId id="297" r:id="rId19"/>
    <p:sldId id="317" r:id="rId20"/>
    <p:sldId id="318" r:id="rId21"/>
    <p:sldId id="319" r:id="rId22"/>
    <p:sldId id="321" r:id="rId23"/>
    <p:sldId id="298" r:id="rId24"/>
    <p:sldId id="301" r:id="rId25"/>
    <p:sldId id="299" r:id="rId26"/>
    <p:sldId id="302" r:id="rId27"/>
    <p:sldId id="316" r:id="rId28"/>
    <p:sldId id="300" r:id="rId29"/>
    <p:sldId id="287" r:id="rId30"/>
    <p:sldId id="305" r:id="rId31"/>
    <p:sldId id="306" r:id="rId32"/>
    <p:sldId id="307" r:id="rId33"/>
    <p:sldId id="308" r:id="rId34"/>
    <p:sldId id="310" r:id="rId35"/>
    <p:sldId id="311" r:id="rId36"/>
    <p:sldId id="312" r:id="rId37"/>
    <p:sldId id="313" r:id="rId38"/>
    <p:sldId id="314" r:id="rId39"/>
    <p:sldId id="315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5" autoAdjust="0"/>
    <p:restoredTop sz="94660"/>
  </p:normalViewPr>
  <p:slideViewPr>
    <p:cSldViewPr>
      <p:cViewPr>
        <p:scale>
          <a:sx n="86" d="100"/>
          <a:sy n="86" d="100"/>
        </p:scale>
        <p:origin x="-2298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pPr/>
              <a:t>21/02/2019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pPr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client/disk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my-drive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q8470Bea_6yRAJKFnBE9x7MaEAd6Gtd_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XhKYYhjsKWNNTVFKmdChT6C28KBN-eY1NxgS0iHou9g/edit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WdInslhNBgVxAF6lvF2VahwzAfQHQDoZHlOlz2eetOc/edit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/1rzqwvQt_dHPBNm76TVVk689M8SDjNiFJ/p/1qLaJVJpBPYgGZsmCQsxUaCnpE4sfk3eS/edit?pli=1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0" name="Picture 8" descr="http://cliparts.co/cliparts/5cR/rEE/5cRrEE77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992888" cy="2952328"/>
          </a:xfrm>
          <a:noFill/>
        </p:spPr>
        <p:txBody>
          <a:bodyPr>
            <a:norm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Облачные сервисы и офисные приложения в работе учителя - предметника.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5105400"/>
            <a:ext cx="7992888" cy="987896"/>
          </a:xfrm>
          <a:solidFill>
            <a:srgbClr val="FFCC00"/>
          </a:solidFill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chemeClr val="tx1"/>
                </a:solidFill>
                <a:latin typeface="+mj-lt"/>
              </a:rPr>
              <a:t>Выступление на краевой конференции. 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+mj-lt"/>
              </a:rPr>
              <a:t>Яковлева Н.Г.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87824" y="5877272"/>
            <a:ext cx="3310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https://disk.yandex.ru/client/disk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5949280"/>
            <a:ext cx="4006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https://drive.google.com/drive/my-drive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9144000" cy="51552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661248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661248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661248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661248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661248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https://drive.google.com/drive/folders/1q8470Bea_6yRAJKFnBE9x7MaEAd6Gtd_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934670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https://docs.google.com/document/d/1XhKYYhjsKWNNTVFKmdChT6C28KBN-eY1NxgS0iHou9g/edit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6612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docs.google.com/presentation/d/1WdInslhNBgVxAF6lvF2VahwzAfQHQDoZHlOlz2eetOc/edit#slide=id.g4fc146a334_0_236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51435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4869160"/>
            <a:ext cx="874846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https://sites.google.com/s/1rzqwvQt_dHPBNm76TVVk689M8SDjNiFJ/p/1qLaJVJpBPYgGZsmCQsxUaCnpE4sfk3eS/edit?pli=1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44608" y="234888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4005064"/>
            <a:ext cx="3456384" cy="432048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  </a:t>
            </a:r>
            <a:r>
              <a:rPr lang="en-US" sz="3200" b="1" i="1" dirty="0" smtClean="0">
                <a:solidFill>
                  <a:schemeClr val="tx1"/>
                </a:solidFill>
                <a:latin typeface="Georgia" pitchFamily="18" charset="0"/>
              </a:rPr>
              <a:t>Googl</a:t>
            </a:r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 сайты </a:t>
            </a:r>
            <a:endParaRPr lang="ru-RU" sz="3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661248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4088" y="5589240"/>
            <a:ext cx="37799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013"/>
          <a:ext cx="9144000" cy="6009513"/>
          <a:chOff x="0" y="866013"/>
          <a:chExt cx="9144000" cy="600951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6013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41</Words>
  <Application>Microsoft Office PowerPoint</Application>
  <PresentationFormat>Экран (4:3)</PresentationFormat>
  <Paragraphs>10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Office Theme</vt:lpstr>
      <vt:lpstr>Облачные сервисы и офисные приложения в работе учителя - предметника.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creator>Unknown Creator</dc:creator>
  <cp:lastModifiedBy>Jakovleva-NG</cp:lastModifiedBy>
  <cp:revision>39</cp:revision>
  <dcterms:created xsi:type="dcterms:W3CDTF">2018-11-27T06:25:16Z</dcterms:created>
  <dcterms:modified xsi:type="dcterms:W3CDTF">2019-02-21T11:55:54Z</dcterms:modified>
</cp:coreProperties>
</file>